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670D037-E539-4000-B047-D89E0439C1F3}" type="datetimeFigureOut">
              <a:rPr lang="sr-Latn-CS" smtClean="0"/>
              <a:t>23.9.2019</a:t>
            </a:fld>
            <a:endParaRPr lang="hr-HR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7AD02E6-7CEB-45D3-949B-21FA15D93B30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0D037-E539-4000-B047-D89E0439C1F3}" type="datetimeFigureOut">
              <a:rPr lang="sr-Latn-CS" smtClean="0"/>
              <a:t>23.9.2019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AD02E6-7CEB-45D3-949B-21FA15D93B3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670D037-E539-4000-B047-D89E0439C1F3}" type="datetimeFigureOut">
              <a:rPr lang="sr-Latn-CS" smtClean="0"/>
              <a:t>23.9.2019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7AD02E6-7CEB-45D3-949B-21FA15D93B30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0D037-E539-4000-B047-D89E0439C1F3}" type="datetimeFigureOut">
              <a:rPr lang="sr-Latn-CS" smtClean="0"/>
              <a:t>23.9.2019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AD02E6-7CEB-45D3-949B-21FA15D93B3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0D037-E539-4000-B047-D89E0439C1F3}" type="datetimeFigureOut">
              <a:rPr lang="sr-Latn-CS" smtClean="0"/>
              <a:t>23.9.2019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AD02E6-7CEB-45D3-949B-21FA15D93B3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0D037-E539-4000-B047-D89E0439C1F3}" type="datetimeFigureOut">
              <a:rPr lang="sr-Latn-CS" smtClean="0"/>
              <a:t>23.9.2019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AD02E6-7CEB-45D3-949B-21FA15D93B3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670D037-E539-4000-B047-D89E0439C1F3}" type="datetimeFigureOut">
              <a:rPr lang="sr-Latn-CS" smtClean="0"/>
              <a:t>23.9.2019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AD02E6-7CEB-45D3-949B-21FA15D93B3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0D037-E539-4000-B047-D89E0439C1F3}" type="datetimeFigureOut">
              <a:rPr lang="sr-Latn-CS" smtClean="0"/>
              <a:t>23.9.2019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AD02E6-7CEB-45D3-949B-21FA15D93B3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0D037-E539-4000-B047-D89E0439C1F3}" type="datetimeFigureOut">
              <a:rPr lang="sr-Latn-CS" smtClean="0"/>
              <a:t>23.9.2019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AD02E6-7CEB-45D3-949B-21FA15D93B30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0D037-E539-4000-B047-D89E0439C1F3}" type="datetimeFigureOut">
              <a:rPr lang="sr-Latn-CS" smtClean="0"/>
              <a:t>23.9.2019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AD02E6-7CEB-45D3-949B-21FA15D93B3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670D037-E539-4000-B047-D89E0439C1F3}" type="datetimeFigureOut">
              <a:rPr lang="sr-Latn-CS" smtClean="0"/>
              <a:t>23.9.2019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7AD02E6-7CEB-45D3-949B-21FA15D93B3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670D037-E539-4000-B047-D89E0439C1F3}" type="datetimeFigureOut">
              <a:rPr lang="sr-Latn-CS" smtClean="0"/>
              <a:t>23.9.2019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7AD02E6-7CEB-45D3-949B-21FA15D93B30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r-HR" sz="3100" b="1" i="1" dirty="0"/>
              <a:t>RAZVOJ BRZINE, AGILNOSTI I EKSPLOZIVNOSTI DIJECE I MLADIH KROZ ATLETSKU METODOLOGIJU TRČANJA</a:t>
            </a:r>
            <a:r>
              <a:rPr lang="hr-HR" dirty="0"/>
              <a:t/>
            </a:r>
            <a:br>
              <a:rPr lang="hr-HR" dirty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/>
              <a:t/>
            </a:r>
            <a:br>
              <a:rPr lang="hr-HR" dirty="0"/>
            </a:br>
            <a:r>
              <a:rPr lang="hr-HR" dirty="0" smtClean="0"/>
              <a:t>Pero Kuterovac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 smtClean="0"/>
          </a:p>
          <a:p>
            <a:endParaRPr lang="hr-HR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4000" b="1" u="sng" dirty="0" err="1"/>
              <a:t>Osnovne</a:t>
            </a:r>
            <a:r>
              <a:rPr lang="en-GB" sz="4000" b="1" u="sng" dirty="0"/>
              <a:t> </a:t>
            </a:r>
            <a:r>
              <a:rPr lang="en-GB" sz="4000" b="1" u="sng" dirty="0" err="1"/>
              <a:t>tehničke</a:t>
            </a:r>
            <a:r>
              <a:rPr lang="en-GB" sz="4000" b="1" u="sng" dirty="0"/>
              <a:t> </a:t>
            </a:r>
            <a:r>
              <a:rPr lang="en-GB" sz="4000" b="1" u="sng" dirty="0" err="1"/>
              <a:t>brzinske</a:t>
            </a:r>
            <a:r>
              <a:rPr lang="en-GB" sz="4000" b="1" u="sng" dirty="0"/>
              <a:t> </a:t>
            </a:r>
            <a:r>
              <a:rPr lang="en-GB" sz="4000" b="1" u="sng" dirty="0" err="1"/>
              <a:t>vježbe</a:t>
            </a:r>
            <a:r>
              <a:rPr lang="en-GB" sz="4000" b="1" u="sng" dirty="0"/>
              <a:t> ( ATLETSKA METODIKA ) 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pic>
        <p:nvPicPr>
          <p:cNvPr id="4" name="Slika 7" descr="Image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979169"/>
            <a:ext cx="7239000" cy="41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u="sng" dirty="0" err="1"/>
              <a:t>Skipovi</a:t>
            </a:r>
            <a:r>
              <a:rPr lang="en-GB" u="sng" dirty="0"/>
              <a:t> ( </a:t>
            </a:r>
            <a:r>
              <a:rPr lang="en-GB" u="sng" dirty="0" err="1"/>
              <a:t>Niski</a:t>
            </a:r>
            <a:r>
              <a:rPr lang="en-GB" u="sng" dirty="0"/>
              <a:t> )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/>
              <a:t>Cilj</a:t>
            </a:r>
            <a:r>
              <a:rPr lang="en-GB" dirty="0"/>
              <a:t> </a:t>
            </a:r>
            <a:r>
              <a:rPr lang="en-GB" dirty="0" err="1"/>
              <a:t>ove</a:t>
            </a:r>
            <a:r>
              <a:rPr lang="en-GB" dirty="0"/>
              <a:t> </a:t>
            </a:r>
            <a:r>
              <a:rPr lang="en-GB" dirty="0" err="1"/>
              <a:t>vježbe</a:t>
            </a:r>
            <a:r>
              <a:rPr lang="en-GB" dirty="0"/>
              <a:t> </a:t>
            </a:r>
            <a:r>
              <a:rPr lang="en-GB" dirty="0" err="1"/>
              <a:t>nam</a:t>
            </a:r>
            <a:r>
              <a:rPr lang="en-GB" dirty="0"/>
              <a:t> je </a:t>
            </a:r>
            <a:r>
              <a:rPr lang="en-GB" dirty="0" err="1"/>
              <a:t>iz</a:t>
            </a:r>
            <a:r>
              <a:rPr lang="en-GB" dirty="0"/>
              <a:t> male </a:t>
            </a:r>
            <a:r>
              <a:rPr lang="en-GB" dirty="0" err="1"/>
              <a:t>brzine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uspravnog</a:t>
            </a:r>
            <a:r>
              <a:rPr lang="en-GB" dirty="0"/>
              <a:t> </a:t>
            </a:r>
            <a:r>
              <a:rPr lang="en-GB" dirty="0" err="1"/>
              <a:t>položaja</a:t>
            </a:r>
            <a:r>
              <a:rPr lang="en-GB" dirty="0"/>
              <a:t> </a:t>
            </a:r>
            <a:r>
              <a:rPr lang="en-GB" dirty="0" err="1"/>
              <a:t>naučiti</a:t>
            </a:r>
            <a:r>
              <a:rPr lang="en-GB" dirty="0"/>
              <a:t> </a:t>
            </a:r>
            <a:r>
              <a:rPr lang="en-GB" dirty="0" err="1"/>
              <a:t>pravilno</a:t>
            </a:r>
            <a:r>
              <a:rPr lang="en-GB" dirty="0"/>
              <a:t> </a:t>
            </a:r>
            <a:r>
              <a:rPr lang="en-GB" dirty="0" err="1"/>
              <a:t>stiskati</a:t>
            </a:r>
            <a:r>
              <a:rPr lang="en-GB" dirty="0"/>
              <a:t> </a:t>
            </a:r>
            <a:r>
              <a:rPr lang="en-GB" dirty="0" err="1"/>
              <a:t>podlogu</a:t>
            </a:r>
            <a:r>
              <a:rPr lang="en-GB" dirty="0"/>
              <a:t> </a:t>
            </a:r>
            <a:r>
              <a:rPr lang="en-GB" dirty="0" err="1"/>
              <a:t>ispod</a:t>
            </a:r>
            <a:r>
              <a:rPr lang="en-GB" dirty="0"/>
              <a:t> </a:t>
            </a:r>
            <a:r>
              <a:rPr lang="en-GB" dirty="0" err="1"/>
              <a:t>težišta</a:t>
            </a:r>
            <a:r>
              <a:rPr lang="en-GB" dirty="0"/>
              <a:t> </a:t>
            </a:r>
            <a:r>
              <a:rPr lang="en-GB" dirty="0" err="1"/>
              <a:t>tijela</a:t>
            </a:r>
            <a:r>
              <a:rPr lang="en-GB" dirty="0"/>
              <a:t>. </a:t>
            </a:r>
            <a:r>
              <a:rPr lang="en-GB" dirty="0" err="1"/>
              <a:t>Joggirajte</a:t>
            </a:r>
            <a:r>
              <a:rPr lang="en-GB" dirty="0"/>
              <a:t> </a:t>
            </a:r>
            <a:r>
              <a:rPr lang="en-GB" dirty="0" err="1"/>
              <a:t>vrlo</a:t>
            </a:r>
            <a:r>
              <a:rPr lang="en-GB" dirty="0"/>
              <a:t> </a:t>
            </a:r>
            <a:r>
              <a:rPr lang="en-GB" dirty="0" err="1"/>
              <a:t>kratkim</a:t>
            </a:r>
            <a:r>
              <a:rPr lang="en-GB" dirty="0"/>
              <a:t> </a:t>
            </a:r>
            <a:r>
              <a:rPr lang="en-GB" dirty="0" err="1"/>
              <a:t>koracima</a:t>
            </a:r>
            <a:r>
              <a:rPr lang="en-GB" dirty="0"/>
              <a:t> </a:t>
            </a:r>
            <a:r>
              <a:rPr lang="en-GB" dirty="0" err="1"/>
              <a:t>naglašavajući</a:t>
            </a:r>
            <a:r>
              <a:rPr lang="en-GB" dirty="0"/>
              <a:t> </a:t>
            </a:r>
            <a:r>
              <a:rPr lang="en-GB" dirty="0" err="1"/>
              <a:t>fazu</a:t>
            </a:r>
            <a:r>
              <a:rPr lang="en-GB" dirty="0"/>
              <a:t> </a:t>
            </a:r>
            <a:r>
              <a:rPr lang="en-GB" dirty="0" err="1"/>
              <a:t>plantarne</a:t>
            </a:r>
            <a:r>
              <a:rPr lang="en-GB" dirty="0"/>
              <a:t> </a:t>
            </a:r>
            <a:r>
              <a:rPr lang="en-GB" dirty="0" err="1"/>
              <a:t>fleksije</a:t>
            </a:r>
            <a:r>
              <a:rPr lang="en-GB" dirty="0"/>
              <a:t> </a:t>
            </a:r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kontaktu</a:t>
            </a:r>
            <a:r>
              <a:rPr lang="en-GB" dirty="0"/>
              <a:t> s </a:t>
            </a:r>
            <a:r>
              <a:rPr lang="en-GB" dirty="0" err="1"/>
              <a:t>podlogom</a:t>
            </a:r>
            <a:r>
              <a:rPr lang="en-GB" dirty="0"/>
              <a:t> </a:t>
            </a:r>
            <a:r>
              <a:rPr lang="en-GB" dirty="0" err="1"/>
              <a:t>uz</a:t>
            </a:r>
            <a:r>
              <a:rPr lang="en-GB" dirty="0"/>
              <a:t> </a:t>
            </a:r>
            <a:r>
              <a:rPr lang="en-GB" dirty="0" err="1"/>
              <a:t>niski</a:t>
            </a:r>
            <a:r>
              <a:rPr lang="en-GB" dirty="0"/>
              <a:t> </a:t>
            </a:r>
            <a:r>
              <a:rPr lang="en-GB" dirty="0" err="1"/>
              <a:t>zamah</a:t>
            </a:r>
            <a:r>
              <a:rPr lang="en-GB" dirty="0"/>
              <a:t> </a:t>
            </a:r>
            <a:r>
              <a:rPr lang="en-GB" dirty="0" err="1"/>
              <a:t>drugom</a:t>
            </a:r>
            <a:r>
              <a:rPr lang="en-GB" dirty="0"/>
              <a:t> </a:t>
            </a:r>
            <a:r>
              <a:rPr lang="en-GB" dirty="0" err="1"/>
              <a:t>nogom</a:t>
            </a:r>
            <a:r>
              <a:rPr lang="en-GB" dirty="0"/>
              <a:t>. </a:t>
            </a:r>
            <a:r>
              <a:rPr lang="en-GB" dirty="0" err="1"/>
              <a:t>Frekvencija</a:t>
            </a:r>
            <a:r>
              <a:rPr lang="en-GB" dirty="0"/>
              <a:t> </a:t>
            </a:r>
            <a:r>
              <a:rPr lang="en-GB" dirty="0" err="1"/>
              <a:t>koraka</a:t>
            </a:r>
            <a:r>
              <a:rPr lang="en-GB" dirty="0"/>
              <a:t> je </a:t>
            </a:r>
            <a:r>
              <a:rPr lang="en-GB" dirty="0" err="1"/>
              <a:t>visoka</a:t>
            </a:r>
            <a:r>
              <a:rPr lang="en-GB" dirty="0"/>
              <a:t> a </a:t>
            </a:r>
            <a:r>
              <a:rPr lang="en-GB" dirty="0" err="1"/>
              <a:t>koraci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nečujni</a:t>
            </a:r>
            <a:r>
              <a:rPr lang="en-GB" dirty="0"/>
              <a:t>. </a:t>
            </a:r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kontaktu</a:t>
            </a:r>
            <a:r>
              <a:rPr lang="en-GB" dirty="0"/>
              <a:t> s </a:t>
            </a:r>
            <a:r>
              <a:rPr lang="en-GB" dirty="0" err="1"/>
              <a:t>podlogom</a:t>
            </a:r>
            <a:r>
              <a:rPr lang="en-GB" dirty="0"/>
              <a:t> se </a:t>
            </a:r>
            <a:r>
              <a:rPr lang="en-GB" dirty="0" err="1"/>
              <a:t>odrazite</a:t>
            </a:r>
            <a:r>
              <a:rPr lang="en-GB" dirty="0"/>
              <a:t> </a:t>
            </a:r>
            <a:r>
              <a:rPr lang="en-GB" dirty="0" err="1"/>
              <a:t>od</a:t>
            </a:r>
            <a:r>
              <a:rPr lang="en-GB" dirty="0"/>
              <a:t> </a:t>
            </a:r>
            <a:r>
              <a:rPr lang="en-GB" dirty="0" err="1"/>
              <a:t>prednjeg</a:t>
            </a:r>
            <a:r>
              <a:rPr lang="en-GB" dirty="0"/>
              <a:t> </a:t>
            </a:r>
            <a:r>
              <a:rPr lang="en-GB" dirty="0" err="1"/>
              <a:t>dijela</a:t>
            </a:r>
            <a:r>
              <a:rPr lang="en-GB" dirty="0"/>
              <a:t> </a:t>
            </a:r>
            <a:r>
              <a:rPr lang="en-GB" dirty="0" err="1"/>
              <a:t>stopala</a:t>
            </a:r>
            <a:r>
              <a:rPr lang="en-GB" dirty="0"/>
              <a:t>. </a:t>
            </a:r>
            <a:r>
              <a:rPr lang="en-GB" dirty="0" err="1"/>
              <a:t>Kontakt</a:t>
            </a:r>
            <a:r>
              <a:rPr lang="en-GB" dirty="0"/>
              <a:t> </a:t>
            </a:r>
            <a:r>
              <a:rPr lang="en-GB" dirty="0" err="1"/>
              <a:t>mora</a:t>
            </a:r>
            <a:r>
              <a:rPr lang="en-GB" dirty="0"/>
              <a:t> </a:t>
            </a:r>
            <a:r>
              <a:rPr lang="en-GB" dirty="0" err="1"/>
              <a:t>biti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kraći</a:t>
            </a:r>
            <a:r>
              <a:rPr lang="en-GB" dirty="0"/>
              <a:t>, a </a:t>
            </a:r>
            <a:r>
              <a:rPr lang="en-GB" dirty="0" err="1"/>
              <a:t>kontrakcija</a:t>
            </a:r>
            <a:r>
              <a:rPr lang="en-GB" dirty="0"/>
              <a:t> </a:t>
            </a:r>
            <a:r>
              <a:rPr lang="en-GB" dirty="0" err="1"/>
              <a:t>stopala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veća</a:t>
            </a:r>
            <a:r>
              <a:rPr lang="en-GB" dirty="0"/>
              <a:t>.</a:t>
            </a:r>
            <a:endParaRPr lang="hr-HR" dirty="0"/>
          </a:p>
          <a:p>
            <a:r>
              <a:rPr lang="en-GB" dirty="0"/>
              <a:t>SVRHA : </a:t>
            </a:r>
            <a:r>
              <a:rPr lang="en-GB" dirty="0" err="1"/>
              <a:t>Povećati</a:t>
            </a:r>
            <a:r>
              <a:rPr lang="en-GB" dirty="0"/>
              <a:t> </a:t>
            </a:r>
            <a:r>
              <a:rPr lang="en-GB" dirty="0" err="1"/>
              <a:t>brzinu</a:t>
            </a:r>
            <a:r>
              <a:rPr lang="en-GB" dirty="0"/>
              <a:t> </a:t>
            </a:r>
            <a:r>
              <a:rPr lang="en-GB" dirty="0" err="1"/>
              <a:t>rada</a:t>
            </a:r>
            <a:r>
              <a:rPr lang="en-GB" dirty="0"/>
              <a:t> </a:t>
            </a:r>
            <a:r>
              <a:rPr lang="en-GB" dirty="0" err="1"/>
              <a:t>stopala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elastičnu</a:t>
            </a:r>
            <a:r>
              <a:rPr lang="en-GB" dirty="0"/>
              <a:t> </a:t>
            </a:r>
            <a:r>
              <a:rPr lang="en-GB" dirty="0" err="1"/>
              <a:t>jakost</a:t>
            </a:r>
            <a:r>
              <a:rPr lang="en-GB" dirty="0"/>
              <a:t> </a:t>
            </a:r>
            <a:r>
              <a:rPr lang="en-GB" dirty="0" err="1"/>
              <a:t>skočnog</a:t>
            </a:r>
            <a:r>
              <a:rPr lang="en-GB" dirty="0"/>
              <a:t> </a:t>
            </a:r>
            <a:r>
              <a:rPr lang="en-GB" dirty="0" err="1"/>
              <a:t>zgloba</a:t>
            </a:r>
            <a:r>
              <a:rPr lang="en-GB" dirty="0"/>
              <a:t>.</a:t>
            </a:r>
            <a:endParaRPr lang="hr-HR" dirty="0"/>
          </a:p>
          <a:p>
            <a:endParaRPr lang="hr-H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u="sng" dirty="0" err="1"/>
              <a:t>Izbacivanje</a:t>
            </a:r>
            <a:r>
              <a:rPr lang="en-GB" u="sng" dirty="0"/>
              <a:t> ( </a:t>
            </a:r>
            <a:r>
              <a:rPr lang="en-GB" u="sng" dirty="0" err="1"/>
              <a:t>trčanje</a:t>
            </a:r>
            <a:r>
              <a:rPr lang="en-GB" u="sng" dirty="0"/>
              <a:t> s </a:t>
            </a:r>
            <a:r>
              <a:rPr lang="en-GB" u="sng" dirty="0" err="1"/>
              <a:t>opruženim</a:t>
            </a:r>
            <a:r>
              <a:rPr lang="en-GB" u="sng" dirty="0"/>
              <a:t> </a:t>
            </a:r>
            <a:r>
              <a:rPr lang="en-GB" u="sng" dirty="0" err="1"/>
              <a:t>nogama</a:t>
            </a:r>
            <a:r>
              <a:rPr lang="en-GB" u="sng" dirty="0"/>
              <a:t> )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Trčati</a:t>
            </a:r>
            <a:r>
              <a:rPr lang="en-GB" dirty="0"/>
              <a:t> </a:t>
            </a:r>
            <a:r>
              <a:rPr lang="en-GB" dirty="0" err="1"/>
              <a:t>tako</a:t>
            </a:r>
            <a:r>
              <a:rPr lang="en-GB" dirty="0"/>
              <a:t> </a:t>
            </a:r>
            <a:r>
              <a:rPr lang="en-GB" dirty="0" err="1"/>
              <a:t>da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noge</a:t>
            </a:r>
            <a:r>
              <a:rPr lang="en-GB" dirty="0"/>
              <a:t> </a:t>
            </a:r>
            <a:r>
              <a:rPr lang="en-GB" dirty="0" err="1"/>
              <a:t>ispružene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naglaskom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brzi</a:t>
            </a:r>
            <a:r>
              <a:rPr lang="en-GB" dirty="0"/>
              <a:t> </a:t>
            </a:r>
            <a:r>
              <a:rPr lang="en-GB" dirty="0" err="1"/>
              <a:t>kontakt</a:t>
            </a:r>
            <a:r>
              <a:rPr lang="en-GB" dirty="0"/>
              <a:t> s </a:t>
            </a:r>
            <a:r>
              <a:rPr lang="en-GB" dirty="0" err="1"/>
              <a:t>podlogom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prednji</a:t>
            </a:r>
            <a:r>
              <a:rPr lang="en-GB" dirty="0"/>
              <a:t> </a:t>
            </a:r>
            <a:r>
              <a:rPr lang="en-GB" dirty="0" err="1"/>
              <a:t>dio</a:t>
            </a:r>
            <a:r>
              <a:rPr lang="en-GB" dirty="0"/>
              <a:t> </a:t>
            </a:r>
            <a:r>
              <a:rPr lang="en-GB" dirty="0" err="1"/>
              <a:t>stopala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gurajte</a:t>
            </a:r>
            <a:r>
              <a:rPr lang="en-GB" dirty="0"/>
              <a:t> se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kukova</a:t>
            </a:r>
            <a:r>
              <a:rPr lang="en-GB" dirty="0"/>
              <a:t>.</a:t>
            </a:r>
            <a:endParaRPr lang="hr-HR" dirty="0"/>
          </a:p>
          <a:p>
            <a:r>
              <a:rPr lang="en-GB" dirty="0"/>
              <a:t>SVRHA: </a:t>
            </a:r>
            <a:r>
              <a:rPr lang="en-GB" dirty="0" err="1"/>
              <a:t>Povećanje</a:t>
            </a:r>
            <a:r>
              <a:rPr lang="en-GB" dirty="0"/>
              <a:t> </a:t>
            </a:r>
            <a:r>
              <a:rPr lang="en-GB" dirty="0" err="1"/>
              <a:t>jakosti</a:t>
            </a:r>
            <a:r>
              <a:rPr lang="en-GB" dirty="0"/>
              <a:t> </a:t>
            </a:r>
            <a:r>
              <a:rPr lang="en-GB" dirty="0" err="1"/>
              <a:t>kukova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elastična</a:t>
            </a:r>
            <a:r>
              <a:rPr lang="en-GB" dirty="0"/>
              <a:t> </a:t>
            </a:r>
            <a:r>
              <a:rPr lang="en-GB" dirty="0" err="1"/>
              <a:t>jakost</a:t>
            </a:r>
            <a:r>
              <a:rPr lang="en-GB" dirty="0"/>
              <a:t> </a:t>
            </a:r>
            <a:r>
              <a:rPr lang="en-GB" dirty="0" err="1"/>
              <a:t>skočnog</a:t>
            </a:r>
            <a:r>
              <a:rPr lang="en-GB" dirty="0"/>
              <a:t> </a:t>
            </a:r>
            <a:r>
              <a:rPr lang="en-GB" dirty="0" err="1"/>
              <a:t>zgloba</a:t>
            </a:r>
            <a:r>
              <a:rPr lang="en-GB" dirty="0"/>
              <a:t>.</a:t>
            </a:r>
            <a:endParaRPr lang="hr-HR" dirty="0"/>
          </a:p>
          <a:p>
            <a:endParaRPr lang="hr-H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u="sng" dirty="0" err="1"/>
              <a:t>Savijanje</a:t>
            </a:r>
            <a:r>
              <a:rPr lang="en-GB" u="sng" dirty="0"/>
              <a:t> </a:t>
            </a:r>
            <a:r>
              <a:rPr lang="en-GB" u="sng" dirty="0" err="1"/>
              <a:t>noge</a:t>
            </a:r>
            <a:r>
              <a:rPr lang="en-GB" u="sng" dirty="0"/>
              <a:t> </a:t>
            </a:r>
            <a:r>
              <a:rPr lang="en-GB" u="sng" dirty="0" err="1"/>
              <a:t>ispod</a:t>
            </a:r>
            <a:r>
              <a:rPr lang="en-GB" u="sng" dirty="0"/>
              <a:t> </a:t>
            </a:r>
            <a:r>
              <a:rPr lang="en-GB" u="sng" dirty="0" err="1"/>
              <a:t>sebe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Jogirajući</a:t>
            </a:r>
            <a:r>
              <a:rPr lang="en-GB" dirty="0"/>
              <a:t> </a:t>
            </a:r>
            <a:r>
              <a:rPr lang="en-GB" dirty="0" err="1"/>
              <a:t>povlačite</a:t>
            </a:r>
            <a:r>
              <a:rPr lang="en-GB" dirty="0"/>
              <a:t> </a:t>
            </a:r>
            <a:r>
              <a:rPr lang="en-GB" dirty="0" err="1"/>
              <a:t>petu</a:t>
            </a:r>
            <a:r>
              <a:rPr lang="en-GB" dirty="0"/>
              <a:t> </a:t>
            </a:r>
            <a:r>
              <a:rPr lang="en-GB" dirty="0" err="1"/>
              <a:t>stojne</a:t>
            </a:r>
            <a:r>
              <a:rPr lang="en-GB" dirty="0"/>
              <a:t> </a:t>
            </a:r>
            <a:r>
              <a:rPr lang="en-GB" dirty="0" err="1"/>
              <a:t>noge</a:t>
            </a:r>
            <a:r>
              <a:rPr lang="en-GB" dirty="0"/>
              <a:t> </a:t>
            </a:r>
            <a:r>
              <a:rPr lang="en-GB" dirty="0" err="1"/>
              <a:t>prema</a:t>
            </a:r>
            <a:r>
              <a:rPr lang="en-GB" dirty="0"/>
              <a:t> gore, </a:t>
            </a:r>
            <a:r>
              <a:rPr lang="en-GB" dirty="0" err="1"/>
              <a:t>udarajući</a:t>
            </a:r>
            <a:r>
              <a:rPr lang="en-GB" dirty="0"/>
              <a:t> se pod </a:t>
            </a:r>
            <a:r>
              <a:rPr lang="en-GB" dirty="0" err="1"/>
              <a:t>guzice</a:t>
            </a:r>
            <a:r>
              <a:rPr lang="en-GB" dirty="0"/>
              <a:t>, </a:t>
            </a:r>
            <a:r>
              <a:rPr lang="en-GB" dirty="0" err="1"/>
              <a:t>peta</a:t>
            </a:r>
            <a:r>
              <a:rPr lang="en-GB" dirty="0"/>
              <a:t> </a:t>
            </a:r>
            <a:r>
              <a:rPr lang="en-GB" dirty="0" err="1"/>
              <a:t>nesmije</a:t>
            </a:r>
            <a:r>
              <a:rPr lang="en-GB" dirty="0"/>
              <a:t> </a:t>
            </a:r>
            <a:r>
              <a:rPr lang="en-GB" dirty="0" err="1"/>
              <a:t>ići</a:t>
            </a:r>
            <a:r>
              <a:rPr lang="en-GB" dirty="0"/>
              <a:t> </a:t>
            </a:r>
            <a:r>
              <a:rPr lang="en-GB" dirty="0" err="1"/>
              <a:t>iza</a:t>
            </a:r>
            <a:r>
              <a:rPr lang="en-GB" dirty="0"/>
              <a:t> </a:t>
            </a:r>
            <a:r>
              <a:rPr lang="en-GB" dirty="0" err="1"/>
              <a:t>tijela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kod</a:t>
            </a:r>
            <a:r>
              <a:rPr lang="en-GB" dirty="0"/>
              <a:t> </a:t>
            </a:r>
            <a:r>
              <a:rPr lang="en-GB" dirty="0" err="1"/>
              <a:t>vježbe</a:t>
            </a:r>
            <a:r>
              <a:rPr lang="en-GB" dirty="0"/>
              <a:t> </a:t>
            </a:r>
            <a:r>
              <a:rPr lang="en-GB" dirty="0" err="1"/>
              <a:t>zabacivanje</a:t>
            </a:r>
            <a:r>
              <a:rPr lang="en-GB" dirty="0"/>
              <a:t> </a:t>
            </a:r>
            <a:r>
              <a:rPr lang="en-GB" dirty="0" err="1"/>
              <a:t>potkoljenice</a:t>
            </a:r>
            <a:r>
              <a:rPr lang="en-GB" dirty="0"/>
              <a:t> </a:t>
            </a:r>
            <a:r>
              <a:rPr lang="en-GB" dirty="0" err="1" smtClean="0"/>
              <a:t>Kako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/>
              <a:t>noga</a:t>
            </a:r>
            <a:r>
              <a:rPr lang="en-GB" dirty="0"/>
              <a:t> </a:t>
            </a:r>
            <a:r>
              <a:rPr lang="en-GB" dirty="0" err="1"/>
              <a:t>savija</a:t>
            </a:r>
            <a:r>
              <a:rPr lang="en-GB" dirty="0"/>
              <a:t>, </a:t>
            </a:r>
            <a:r>
              <a:rPr lang="en-GB" dirty="0" err="1"/>
              <a:t>stopalo</a:t>
            </a:r>
            <a:r>
              <a:rPr lang="en-GB" dirty="0"/>
              <a:t> se </a:t>
            </a:r>
            <a:r>
              <a:rPr lang="en-GB" dirty="0" err="1"/>
              <a:t>provlači</a:t>
            </a:r>
            <a:r>
              <a:rPr lang="en-GB" dirty="0"/>
              <a:t> </a:t>
            </a:r>
            <a:r>
              <a:rPr lang="en-GB" dirty="0" err="1"/>
              <a:t>preko</a:t>
            </a:r>
            <a:r>
              <a:rPr lang="en-GB" dirty="0"/>
              <a:t> </a:t>
            </a:r>
            <a:r>
              <a:rPr lang="en-GB" dirty="0" err="1"/>
              <a:t>visine</a:t>
            </a:r>
            <a:r>
              <a:rPr lang="en-GB" dirty="0"/>
              <a:t> </a:t>
            </a:r>
            <a:r>
              <a:rPr lang="en-GB" dirty="0" err="1"/>
              <a:t>koljena</a:t>
            </a:r>
            <a:r>
              <a:rPr lang="en-GB" dirty="0"/>
              <a:t> </a:t>
            </a:r>
            <a:r>
              <a:rPr lang="en-GB" dirty="0" err="1"/>
              <a:t>suprotne</a:t>
            </a:r>
            <a:r>
              <a:rPr lang="en-GB" dirty="0"/>
              <a:t> </a:t>
            </a:r>
            <a:r>
              <a:rPr lang="en-GB" dirty="0" err="1"/>
              <a:t>noge</a:t>
            </a:r>
            <a:r>
              <a:rPr lang="en-GB" dirty="0"/>
              <a:t>.</a:t>
            </a:r>
            <a:endParaRPr lang="hr-HR" dirty="0"/>
          </a:p>
          <a:p>
            <a:r>
              <a:rPr lang="en-GB" dirty="0"/>
              <a:t>SVRHA : </a:t>
            </a:r>
            <a:r>
              <a:rPr lang="en-GB" dirty="0" err="1"/>
              <a:t>Poboljšati</a:t>
            </a:r>
            <a:r>
              <a:rPr lang="en-GB" dirty="0"/>
              <a:t> </a:t>
            </a:r>
            <a:r>
              <a:rPr lang="en-GB" dirty="0" err="1"/>
              <a:t>podizanje</a:t>
            </a:r>
            <a:r>
              <a:rPr lang="en-GB" dirty="0"/>
              <a:t> </a:t>
            </a:r>
            <a:r>
              <a:rPr lang="en-GB" dirty="0" err="1"/>
              <a:t>koljena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frekvenciju</a:t>
            </a:r>
            <a:r>
              <a:rPr lang="en-GB" dirty="0"/>
              <a:t> </a:t>
            </a:r>
            <a:r>
              <a:rPr lang="en-GB" dirty="0" err="1"/>
              <a:t>izmjena</a:t>
            </a:r>
            <a:r>
              <a:rPr lang="en-GB" dirty="0"/>
              <a:t> </a:t>
            </a:r>
            <a:r>
              <a:rPr lang="en-GB" dirty="0" err="1"/>
              <a:t>nogu</a:t>
            </a:r>
            <a:r>
              <a:rPr lang="en-GB" dirty="0"/>
              <a:t>.</a:t>
            </a:r>
            <a:endParaRPr lang="hr-HR" dirty="0"/>
          </a:p>
          <a:p>
            <a:endParaRPr lang="hr-H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"A" </a:t>
            </a:r>
            <a:r>
              <a:rPr lang="en-GB" u="sng" dirty="0" err="1"/>
              <a:t>visoko</a:t>
            </a:r>
            <a:r>
              <a:rPr lang="en-GB" u="sng" dirty="0"/>
              <a:t> </a:t>
            </a:r>
            <a:r>
              <a:rPr lang="en-GB" u="sng" dirty="0" err="1"/>
              <a:t>marširanje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Marširajte</a:t>
            </a:r>
            <a:r>
              <a:rPr lang="en-GB" dirty="0"/>
              <a:t> </a:t>
            </a:r>
            <a:r>
              <a:rPr lang="en-GB" dirty="0" err="1"/>
              <a:t>uz</a:t>
            </a:r>
            <a:r>
              <a:rPr lang="en-GB" dirty="0"/>
              <a:t> </a:t>
            </a:r>
            <a:r>
              <a:rPr lang="en-GB" dirty="0" err="1"/>
              <a:t>savršen</a:t>
            </a:r>
            <a:r>
              <a:rPr lang="en-GB" dirty="0"/>
              <a:t> </a:t>
            </a:r>
            <a:r>
              <a:rPr lang="en-GB" dirty="0" err="1"/>
              <a:t>položaj</a:t>
            </a:r>
            <a:r>
              <a:rPr lang="en-GB" dirty="0"/>
              <a:t> </a:t>
            </a:r>
            <a:r>
              <a:rPr lang="en-GB" dirty="0" err="1"/>
              <a:t>tijela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rad</a:t>
            </a:r>
            <a:r>
              <a:rPr lang="en-GB" dirty="0"/>
              <a:t> </a:t>
            </a:r>
            <a:r>
              <a:rPr lang="en-GB" dirty="0" err="1"/>
              <a:t>rukama</a:t>
            </a:r>
            <a:r>
              <a:rPr lang="en-GB" dirty="0"/>
              <a:t>. </a:t>
            </a:r>
            <a:r>
              <a:rPr lang="en-GB" dirty="0" err="1"/>
              <a:t>Koljeno</a:t>
            </a:r>
            <a:r>
              <a:rPr lang="en-GB" dirty="0"/>
              <a:t> </a:t>
            </a:r>
            <a:r>
              <a:rPr lang="en-GB" dirty="0" err="1"/>
              <a:t>zamašne</a:t>
            </a:r>
            <a:r>
              <a:rPr lang="en-GB" dirty="0"/>
              <a:t> </a:t>
            </a:r>
            <a:r>
              <a:rPr lang="en-GB" dirty="0" err="1"/>
              <a:t>noge</a:t>
            </a:r>
            <a:r>
              <a:rPr lang="en-GB" dirty="0"/>
              <a:t>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ići</a:t>
            </a:r>
            <a:r>
              <a:rPr lang="en-GB" dirty="0"/>
              <a:t> </a:t>
            </a:r>
            <a:r>
              <a:rPr lang="en-GB" dirty="0" err="1"/>
              <a:t>visoko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ostati</a:t>
            </a:r>
            <a:r>
              <a:rPr lang="en-GB" dirty="0"/>
              <a:t> </a:t>
            </a:r>
            <a:r>
              <a:rPr lang="en-GB" dirty="0" err="1"/>
              <a:t>potpuno</a:t>
            </a:r>
            <a:r>
              <a:rPr lang="en-GB" dirty="0"/>
              <a:t> </a:t>
            </a:r>
            <a:r>
              <a:rPr lang="en-GB" dirty="0" err="1"/>
              <a:t>savijeno</a:t>
            </a:r>
            <a:r>
              <a:rPr lang="en-GB" dirty="0"/>
              <a:t> </a:t>
            </a:r>
            <a:r>
              <a:rPr lang="en-GB" dirty="0" err="1"/>
              <a:t>tako</a:t>
            </a:r>
            <a:r>
              <a:rPr lang="en-GB" dirty="0"/>
              <a:t> </a:t>
            </a:r>
            <a:r>
              <a:rPr lang="en-GB" dirty="0" err="1"/>
              <a:t>da</a:t>
            </a:r>
            <a:r>
              <a:rPr lang="en-GB" dirty="0"/>
              <a:t> je </a:t>
            </a:r>
            <a:r>
              <a:rPr lang="en-GB" dirty="0" err="1"/>
              <a:t>gležanj</a:t>
            </a:r>
            <a:r>
              <a:rPr lang="en-GB" dirty="0"/>
              <a:t> </a:t>
            </a:r>
            <a:r>
              <a:rPr lang="en-GB" dirty="0" err="1"/>
              <a:t>blizu</a:t>
            </a:r>
            <a:r>
              <a:rPr lang="en-GB" dirty="0"/>
              <a:t> </a:t>
            </a:r>
            <a:r>
              <a:rPr lang="en-GB" dirty="0" err="1"/>
              <a:t>stražnjice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stopalo</a:t>
            </a:r>
            <a:r>
              <a:rPr lang="en-GB" dirty="0"/>
              <a:t> u </a:t>
            </a:r>
            <a:r>
              <a:rPr lang="en-GB" dirty="0" err="1"/>
              <a:t>dorzifleksiji</a:t>
            </a:r>
            <a:r>
              <a:rPr lang="en-GB" dirty="0"/>
              <a:t>. </a:t>
            </a:r>
            <a:r>
              <a:rPr lang="en-GB" dirty="0" err="1"/>
              <a:t>Kada</a:t>
            </a:r>
            <a:r>
              <a:rPr lang="en-GB" dirty="0"/>
              <a:t> je </a:t>
            </a:r>
            <a:r>
              <a:rPr lang="en-GB" dirty="0" err="1"/>
              <a:t>zamašno</a:t>
            </a:r>
            <a:r>
              <a:rPr lang="en-GB" dirty="0"/>
              <a:t> </a:t>
            </a:r>
            <a:r>
              <a:rPr lang="en-GB" dirty="0" err="1"/>
              <a:t>koljeno</a:t>
            </a:r>
            <a:r>
              <a:rPr lang="en-GB" dirty="0"/>
              <a:t> u </a:t>
            </a:r>
            <a:r>
              <a:rPr lang="en-GB" dirty="0" err="1"/>
              <a:t>najvišem</a:t>
            </a:r>
            <a:r>
              <a:rPr lang="en-GB" dirty="0"/>
              <a:t> </a:t>
            </a:r>
            <a:r>
              <a:rPr lang="en-GB" dirty="0" err="1"/>
              <a:t>položaju</a:t>
            </a:r>
            <a:r>
              <a:rPr lang="en-GB" dirty="0"/>
              <a:t>, </a:t>
            </a:r>
            <a:r>
              <a:rPr lang="en-GB" dirty="0" err="1"/>
              <a:t>suprotno</a:t>
            </a:r>
            <a:r>
              <a:rPr lang="en-GB" dirty="0"/>
              <a:t> </a:t>
            </a:r>
            <a:r>
              <a:rPr lang="en-GB" dirty="0" err="1"/>
              <a:t>stopalo</a:t>
            </a:r>
            <a:r>
              <a:rPr lang="en-GB" dirty="0"/>
              <a:t> </a:t>
            </a:r>
            <a:r>
              <a:rPr lang="en-GB" dirty="0" err="1"/>
              <a:t>izvodi</a:t>
            </a:r>
            <a:r>
              <a:rPr lang="en-GB" dirty="0"/>
              <a:t> </a:t>
            </a:r>
            <a:r>
              <a:rPr lang="en-GB" dirty="0" err="1"/>
              <a:t>plantarnu</a:t>
            </a:r>
            <a:r>
              <a:rPr lang="en-GB" dirty="0"/>
              <a:t> </a:t>
            </a:r>
            <a:r>
              <a:rPr lang="en-GB" dirty="0" err="1"/>
              <a:t>fleksiju</a:t>
            </a:r>
            <a:r>
              <a:rPr lang="en-GB" dirty="0"/>
              <a:t>.</a:t>
            </a:r>
            <a:endParaRPr lang="hr-HR" dirty="0"/>
          </a:p>
          <a:p>
            <a:r>
              <a:rPr lang="en-GB" dirty="0"/>
              <a:t>SVRHA : </a:t>
            </a:r>
            <a:r>
              <a:rPr lang="en-GB" dirty="0" err="1"/>
              <a:t>Povećati</a:t>
            </a:r>
            <a:r>
              <a:rPr lang="en-GB" dirty="0"/>
              <a:t> </a:t>
            </a:r>
            <a:r>
              <a:rPr lang="en-GB" dirty="0" err="1"/>
              <a:t>brzinu</a:t>
            </a:r>
            <a:r>
              <a:rPr lang="en-GB" dirty="0"/>
              <a:t> </a:t>
            </a:r>
            <a:r>
              <a:rPr lang="en-GB" dirty="0" err="1"/>
              <a:t>rada</a:t>
            </a:r>
            <a:r>
              <a:rPr lang="en-GB" dirty="0"/>
              <a:t> </a:t>
            </a:r>
            <a:r>
              <a:rPr lang="en-GB" dirty="0" err="1"/>
              <a:t>stopala</a:t>
            </a:r>
            <a:r>
              <a:rPr lang="en-GB" dirty="0"/>
              <a:t>.</a:t>
            </a:r>
            <a:endParaRPr lang="hr-HR" dirty="0"/>
          </a:p>
          <a:p>
            <a:endParaRPr lang="hr-H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"A" </a:t>
            </a:r>
            <a:r>
              <a:rPr lang="en-GB" u="sng" dirty="0" err="1"/>
              <a:t>skipovi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Skipajte</a:t>
            </a:r>
            <a:r>
              <a:rPr lang="en-GB" dirty="0"/>
              <a:t> </a:t>
            </a:r>
            <a:r>
              <a:rPr lang="en-GB" dirty="0" err="1"/>
              <a:t>istom</a:t>
            </a:r>
            <a:r>
              <a:rPr lang="en-GB" dirty="0"/>
              <a:t> </a:t>
            </a:r>
            <a:r>
              <a:rPr lang="en-GB" dirty="0" err="1"/>
              <a:t>tehnikom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u </a:t>
            </a:r>
            <a:r>
              <a:rPr lang="en-GB" dirty="0" err="1"/>
              <a:t>prošloj</a:t>
            </a:r>
            <a:r>
              <a:rPr lang="en-GB" dirty="0"/>
              <a:t> </a:t>
            </a:r>
            <a:r>
              <a:rPr lang="en-GB" dirty="0" err="1"/>
              <a:t>vježbi</a:t>
            </a:r>
            <a:r>
              <a:rPr lang="en-GB" dirty="0"/>
              <a:t>, </a:t>
            </a:r>
            <a:r>
              <a:rPr lang="en-GB" dirty="0" err="1"/>
              <a:t>ali</a:t>
            </a:r>
            <a:r>
              <a:rPr lang="en-GB" dirty="0"/>
              <a:t> </a:t>
            </a:r>
            <a:r>
              <a:rPr lang="en-GB" dirty="0" err="1"/>
              <a:t>kada</a:t>
            </a:r>
            <a:r>
              <a:rPr lang="en-GB" dirty="0"/>
              <a:t> </a:t>
            </a:r>
            <a:r>
              <a:rPr lang="en-GB" dirty="0" err="1"/>
              <a:t>ste</a:t>
            </a:r>
            <a:r>
              <a:rPr lang="en-GB" dirty="0"/>
              <a:t> u </a:t>
            </a:r>
            <a:r>
              <a:rPr lang="en-GB" dirty="0" err="1"/>
              <a:t>zraku</a:t>
            </a:r>
            <a:r>
              <a:rPr lang="en-GB" dirty="0"/>
              <a:t> </a:t>
            </a:r>
            <a:r>
              <a:rPr lang="en-GB" dirty="0" err="1"/>
              <a:t>naglasite</a:t>
            </a:r>
            <a:r>
              <a:rPr lang="en-GB" dirty="0"/>
              <a:t> </a:t>
            </a:r>
            <a:r>
              <a:rPr lang="en-GB" dirty="0" err="1"/>
              <a:t>visoki</a:t>
            </a:r>
            <a:r>
              <a:rPr lang="en-GB" dirty="0"/>
              <a:t> </a:t>
            </a:r>
            <a:r>
              <a:rPr lang="en-GB" dirty="0" err="1"/>
              <a:t>položaj</a:t>
            </a:r>
            <a:r>
              <a:rPr lang="en-GB" dirty="0"/>
              <a:t> </a:t>
            </a:r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zamahu</a:t>
            </a:r>
            <a:r>
              <a:rPr lang="en-GB" dirty="0"/>
              <a:t> </a:t>
            </a:r>
            <a:r>
              <a:rPr lang="en-GB" dirty="0" err="1"/>
              <a:t>koji</a:t>
            </a:r>
            <a:r>
              <a:rPr lang="en-GB" dirty="0"/>
              <a:t> je </a:t>
            </a:r>
            <a:r>
              <a:rPr lang="en-GB" dirty="0" err="1"/>
              <a:t>prisutan</a:t>
            </a:r>
            <a:r>
              <a:rPr lang="en-GB" dirty="0"/>
              <a:t> u "A" </a:t>
            </a:r>
            <a:r>
              <a:rPr lang="en-GB" dirty="0" err="1"/>
              <a:t>marširanju</a:t>
            </a:r>
            <a:r>
              <a:rPr lang="en-GB" dirty="0"/>
              <a:t>. </a:t>
            </a:r>
            <a:r>
              <a:rPr lang="en-GB" dirty="0" err="1"/>
              <a:t>Kontakt</a:t>
            </a:r>
            <a:r>
              <a:rPr lang="en-GB" dirty="0"/>
              <a:t> s </a:t>
            </a:r>
            <a:r>
              <a:rPr lang="en-GB" dirty="0" err="1"/>
              <a:t>podlogom</a:t>
            </a:r>
            <a:r>
              <a:rPr lang="en-GB" dirty="0"/>
              <a:t> </a:t>
            </a:r>
            <a:r>
              <a:rPr lang="en-GB" dirty="0" err="1"/>
              <a:t>mora</a:t>
            </a:r>
            <a:r>
              <a:rPr lang="en-GB" dirty="0"/>
              <a:t> </a:t>
            </a:r>
            <a:r>
              <a:rPr lang="en-GB" dirty="0" err="1"/>
              <a:t>biti</a:t>
            </a:r>
            <a:r>
              <a:rPr lang="en-GB" dirty="0"/>
              <a:t> </a:t>
            </a:r>
            <a:r>
              <a:rPr lang="en-GB" dirty="0" err="1"/>
              <a:t>tih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koncentriran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čvrstoću</a:t>
            </a:r>
            <a:r>
              <a:rPr lang="en-GB" dirty="0"/>
              <a:t> </a:t>
            </a:r>
            <a:r>
              <a:rPr lang="en-GB" dirty="0" err="1"/>
              <a:t>mišića</a:t>
            </a:r>
            <a:r>
              <a:rPr lang="en-GB" dirty="0"/>
              <a:t> </a:t>
            </a:r>
            <a:r>
              <a:rPr lang="en-GB" dirty="0" err="1"/>
              <a:t>oko</a:t>
            </a:r>
            <a:r>
              <a:rPr lang="en-GB" dirty="0"/>
              <a:t> </a:t>
            </a:r>
            <a:r>
              <a:rPr lang="en-GB" dirty="0" err="1"/>
              <a:t>gležnja</a:t>
            </a:r>
            <a:r>
              <a:rPr lang="en-GB" dirty="0"/>
              <a:t>. Ne </a:t>
            </a:r>
            <a:r>
              <a:rPr lang="en-GB" dirty="0" err="1"/>
              <a:t>razbijati</a:t>
            </a:r>
            <a:r>
              <a:rPr lang="en-GB" dirty="0"/>
              <a:t> </a:t>
            </a:r>
            <a:r>
              <a:rPr lang="en-GB" dirty="0" err="1"/>
              <a:t>stopalo</a:t>
            </a:r>
            <a:r>
              <a:rPr lang="en-GB" dirty="0"/>
              <a:t> o </a:t>
            </a:r>
            <a:r>
              <a:rPr lang="en-GB" dirty="0" err="1"/>
              <a:t>podlogu</a:t>
            </a:r>
            <a:r>
              <a:rPr lang="en-GB" dirty="0"/>
              <a:t>.</a:t>
            </a:r>
            <a:endParaRPr lang="hr-HR" dirty="0"/>
          </a:p>
          <a:p>
            <a:r>
              <a:rPr lang="en-GB" dirty="0"/>
              <a:t>SVRHA : </a:t>
            </a:r>
            <a:r>
              <a:rPr lang="en-GB" dirty="0" err="1"/>
              <a:t>Povećati</a:t>
            </a:r>
            <a:r>
              <a:rPr lang="en-GB" dirty="0"/>
              <a:t> </a:t>
            </a:r>
            <a:r>
              <a:rPr lang="en-GB" dirty="0" err="1"/>
              <a:t>ekstenziju</a:t>
            </a:r>
            <a:r>
              <a:rPr lang="en-GB" dirty="0"/>
              <a:t> </a:t>
            </a:r>
            <a:r>
              <a:rPr lang="en-GB" dirty="0" err="1"/>
              <a:t>kuka</a:t>
            </a:r>
            <a:r>
              <a:rPr lang="en-GB" dirty="0"/>
              <a:t>, </a:t>
            </a:r>
            <a:r>
              <a:rPr lang="en-GB" dirty="0" err="1"/>
              <a:t>jakost</a:t>
            </a:r>
            <a:r>
              <a:rPr lang="en-GB" dirty="0"/>
              <a:t> </a:t>
            </a:r>
            <a:r>
              <a:rPr lang="en-GB" dirty="0" err="1"/>
              <a:t>fleksije</a:t>
            </a:r>
            <a:r>
              <a:rPr lang="en-GB" dirty="0"/>
              <a:t>, </a:t>
            </a:r>
            <a:r>
              <a:rPr lang="en-GB" dirty="0" err="1"/>
              <a:t>čvrstoću</a:t>
            </a:r>
            <a:r>
              <a:rPr lang="en-GB" dirty="0"/>
              <a:t> </a:t>
            </a:r>
            <a:r>
              <a:rPr lang="en-GB" dirty="0" err="1"/>
              <a:t>mišića</a:t>
            </a:r>
            <a:r>
              <a:rPr lang="en-GB" dirty="0"/>
              <a:t> </a:t>
            </a:r>
            <a:r>
              <a:rPr lang="en-GB" dirty="0" err="1"/>
              <a:t>oko</a:t>
            </a:r>
            <a:r>
              <a:rPr lang="en-GB" dirty="0"/>
              <a:t> </a:t>
            </a:r>
            <a:r>
              <a:rPr lang="en-GB" dirty="0" err="1"/>
              <a:t>skočnih</a:t>
            </a:r>
            <a:r>
              <a:rPr lang="en-GB" dirty="0"/>
              <a:t> </a:t>
            </a:r>
            <a:r>
              <a:rPr lang="en-GB" dirty="0" err="1"/>
              <a:t>zglobova</a:t>
            </a:r>
            <a:r>
              <a:rPr lang="en-GB" dirty="0"/>
              <a:t>.</a:t>
            </a:r>
            <a:endParaRPr lang="hr-HR" dirty="0"/>
          </a:p>
          <a:p>
            <a:endParaRPr lang="hr-H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"B" </a:t>
            </a:r>
            <a:r>
              <a:rPr lang="en-GB" u="sng" dirty="0" err="1"/>
              <a:t>marširanja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Marširajte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u </a:t>
            </a:r>
            <a:r>
              <a:rPr lang="en-GB" dirty="0" err="1"/>
              <a:t>hodanju</a:t>
            </a:r>
            <a:r>
              <a:rPr lang="en-GB" dirty="0"/>
              <a:t> s </a:t>
            </a:r>
            <a:r>
              <a:rPr lang="en-GB" dirty="0" err="1"/>
              <a:t>visokim</a:t>
            </a:r>
            <a:r>
              <a:rPr lang="en-GB" dirty="0"/>
              <a:t> </a:t>
            </a:r>
            <a:r>
              <a:rPr lang="en-GB" dirty="0" err="1"/>
              <a:t>podizanjem</a:t>
            </a:r>
            <a:r>
              <a:rPr lang="en-GB" dirty="0"/>
              <a:t> </a:t>
            </a:r>
            <a:r>
              <a:rPr lang="en-GB" dirty="0" err="1"/>
              <a:t>koljena</a:t>
            </a:r>
            <a:r>
              <a:rPr lang="en-GB" dirty="0"/>
              <a:t>. </a:t>
            </a:r>
            <a:r>
              <a:rPr lang="en-GB" dirty="0" err="1"/>
              <a:t>Kad</a:t>
            </a:r>
            <a:r>
              <a:rPr lang="en-GB" dirty="0"/>
              <a:t> </a:t>
            </a:r>
            <a:r>
              <a:rPr lang="en-GB" dirty="0" err="1"/>
              <a:t>zamašnu</a:t>
            </a:r>
            <a:r>
              <a:rPr lang="en-GB" dirty="0"/>
              <a:t> </a:t>
            </a:r>
            <a:r>
              <a:rPr lang="en-GB" dirty="0" err="1"/>
              <a:t>nogu</a:t>
            </a:r>
            <a:r>
              <a:rPr lang="en-GB" dirty="0"/>
              <a:t> </a:t>
            </a:r>
            <a:r>
              <a:rPr lang="en-GB" dirty="0" err="1"/>
              <a:t>podignete</a:t>
            </a:r>
            <a:r>
              <a:rPr lang="en-GB" dirty="0"/>
              <a:t> u </a:t>
            </a:r>
            <a:r>
              <a:rPr lang="en-GB" dirty="0" err="1"/>
              <a:t>najvišu</a:t>
            </a:r>
            <a:r>
              <a:rPr lang="en-GB" dirty="0"/>
              <a:t> </a:t>
            </a:r>
            <a:r>
              <a:rPr lang="en-GB" dirty="0" err="1"/>
              <a:t>točku,ispružite</a:t>
            </a:r>
            <a:r>
              <a:rPr lang="en-GB" dirty="0"/>
              <a:t> je </a:t>
            </a:r>
            <a:r>
              <a:rPr lang="en-GB" dirty="0" err="1"/>
              <a:t>ispred</a:t>
            </a:r>
            <a:r>
              <a:rPr lang="en-GB" dirty="0"/>
              <a:t> </a:t>
            </a:r>
            <a:r>
              <a:rPr lang="en-GB" dirty="0" err="1"/>
              <a:t>sebe</a:t>
            </a:r>
            <a:r>
              <a:rPr lang="en-GB" dirty="0"/>
              <a:t>. </a:t>
            </a:r>
            <a:r>
              <a:rPr lang="en-GB" dirty="0" err="1"/>
              <a:t>Zagrabite</a:t>
            </a:r>
            <a:r>
              <a:rPr lang="en-GB" dirty="0"/>
              <a:t> </a:t>
            </a:r>
            <a:r>
              <a:rPr lang="en-GB" dirty="0" err="1"/>
              <a:t>prema</a:t>
            </a:r>
            <a:r>
              <a:rPr lang="en-GB" dirty="0"/>
              <a:t> </a:t>
            </a:r>
            <a:r>
              <a:rPr lang="en-GB" dirty="0" err="1"/>
              <a:t>dolje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gurnite</a:t>
            </a:r>
            <a:r>
              <a:rPr lang="en-GB" dirty="0"/>
              <a:t> </a:t>
            </a:r>
            <a:r>
              <a:rPr lang="en-GB" dirty="0" err="1"/>
              <a:t>kukove</a:t>
            </a:r>
            <a:r>
              <a:rPr lang="en-GB" dirty="0"/>
              <a:t> </a:t>
            </a:r>
            <a:r>
              <a:rPr lang="en-GB" dirty="0" err="1"/>
              <a:t>naprijed</a:t>
            </a:r>
            <a:r>
              <a:rPr lang="en-GB" dirty="0"/>
              <a:t>.</a:t>
            </a:r>
            <a:endParaRPr lang="hr-HR" dirty="0"/>
          </a:p>
          <a:p>
            <a:r>
              <a:rPr lang="en-GB" dirty="0"/>
              <a:t>SVRHA : </a:t>
            </a:r>
            <a:r>
              <a:rPr lang="en-GB" dirty="0" err="1"/>
              <a:t>Poboljšati</a:t>
            </a:r>
            <a:r>
              <a:rPr lang="en-GB" dirty="0"/>
              <a:t> </a:t>
            </a:r>
            <a:r>
              <a:rPr lang="en-GB" dirty="0" err="1"/>
              <a:t>mehaniku</a:t>
            </a:r>
            <a:r>
              <a:rPr lang="en-GB" dirty="0"/>
              <a:t> </a:t>
            </a:r>
            <a:r>
              <a:rPr lang="en-GB" dirty="0" err="1"/>
              <a:t>ekstenzije</a:t>
            </a:r>
            <a:r>
              <a:rPr lang="en-GB" dirty="0"/>
              <a:t> </a:t>
            </a:r>
            <a:r>
              <a:rPr lang="en-GB" dirty="0" err="1"/>
              <a:t>kuka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rad</a:t>
            </a:r>
            <a:r>
              <a:rPr lang="en-GB" dirty="0"/>
              <a:t> </a:t>
            </a:r>
            <a:r>
              <a:rPr lang="en-GB" dirty="0" err="1"/>
              <a:t>zadnje</a:t>
            </a:r>
            <a:r>
              <a:rPr lang="en-GB" dirty="0"/>
              <a:t> </a:t>
            </a:r>
            <a:r>
              <a:rPr lang="en-GB" dirty="0" err="1"/>
              <a:t>lože</a:t>
            </a:r>
            <a:endParaRPr lang="hr-H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"B" </a:t>
            </a:r>
            <a:r>
              <a:rPr lang="en-GB" u="sng" dirty="0" err="1"/>
              <a:t>skipovi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Poskakujući</a:t>
            </a:r>
            <a:r>
              <a:rPr lang="en-GB" dirty="0"/>
              <a:t> </a:t>
            </a:r>
            <a:r>
              <a:rPr lang="en-GB" dirty="0" err="1"/>
              <a:t>podižite</a:t>
            </a:r>
            <a:r>
              <a:rPr lang="en-GB" dirty="0"/>
              <a:t> </a:t>
            </a:r>
            <a:r>
              <a:rPr lang="en-GB" dirty="0" err="1"/>
              <a:t>visoko</a:t>
            </a:r>
            <a:r>
              <a:rPr lang="en-GB" dirty="0"/>
              <a:t> </a:t>
            </a:r>
            <a:r>
              <a:rPr lang="en-GB" dirty="0" err="1"/>
              <a:t>koljeno</a:t>
            </a:r>
            <a:r>
              <a:rPr lang="en-GB" dirty="0"/>
              <a:t> </a:t>
            </a:r>
            <a:r>
              <a:rPr lang="en-GB" dirty="0" err="1"/>
              <a:t>zamašne</a:t>
            </a:r>
            <a:r>
              <a:rPr lang="en-GB" dirty="0"/>
              <a:t> </a:t>
            </a:r>
            <a:r>
              <a:rPr lang="en-GB" dirty="0" err="1"/>
              <a:t>noge</a:t>
            </a:r>
            <a:r>
              <a:rPr lang="en-GB" dirty="0"/>
              <a:t>. </a:t>
            </a:r>
            <a:r>
              <a:rPr lang="en-GB" dirty="0" err="1"/>
              <a:t>Naglasite</a:t>
            </a:r>
            <a:r>
              <a:rPr lang="en-GB" dirty="0"/>
              <a:t> </a:t>
            </a:r>
            <a:r>
              <a:rPr lang="en-GB" dirty="0" err="1"/>
              <a:t>brzo</a:t>
            </a:r>
            <a:r>
              <a:rPr lang="en-GB" dirty="0"/>
              <a:t> </a:t>
            </a:r>
            <a:r>
              <a:rPr lang="en-GB" dirty="0" err="1"/>
              <a:t>ispružanje</a:t>
            </a:r>
            <a:r>
              <a:rPr lang="en-GB" dirty="0"/>
              <a:t> </a:t>
            </a:r>
            <a:r>
              <a:rPr lang="en-GB" dirty="0" err="1"/>
              <a:t>noge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eksplozivnu</a:t>
            </a:r>
            <a:r>
              <a:rPr lang="en-GB" dirty="0"/>
              <a:t> </a:t>
            </a:r>
            <a:r>
              <a:rPr lang="en-GB" dirty="0" err="1"/>
              <a:t>ekstenziju</a:t>
            </a:r>
            <a:r>
              <a:rPr lang="en-GB" dirty="0"/>
              <a:t> </a:t>
            </a:r>
            <a:r>
              <a:rPr lang="en-GB" dirty="0" err="1"/>
              <a:t>kukova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guranje</a:t>
            </a:r>
            <a:r>
              <a:rPr lang="en-GB" dirty="0"/>
              <a:t> </a:t>
            </a:r>
            <a:r>
              <a:rPr lang="en-GB" dirty="0" err="1"/>
              <a:t>naprijed</a:t>
            </a:r>
            <a:r>
              <a:rPr lang="en-GB" dirty="0"/>
              <a:t>.</a:t>
            </a:r>
            <a:endParaRPr lang="hr-HR" dirty="0"/>
          </a:p>
          <a:p>
            <a:r>
              <a:rPr lang="en-GB" dirty="0"/>
              <a:t>SVRHA : </a:t>
            </a:r>
            <a:r>
              <a:rPr lang="en-GB" dirty="0" err="1"/>
              <a:t>Povećati</a:t>
            </a:r>
            <a:r>
              <a:rPr lang="en-GB" dirty="0"/>
              <a:t> </a:t>
            </a:r>
            <a:r>
              <a:rPr lang="en-GB" dirty="0" err="1"/>
              <a:t>duljinu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frekvenciju</a:t>
            </a:r>
            <a:r>
              <a:rPr lang="en-GB" dirty="0"/>
              <a:t> </a:t>
            </a:r>
            <a:r>
              <a:rPr lang="en-GB" dirty="0" err="1"/>
              <a:t>koraka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razviti</a:t>
            </a:r>
            <a:r>
              <a:rPr lang="en-GB" dirty="0"/>
              <a:t> </a:t>
            </a:r>
            <a:r>
              <a:rPr lang="en-GB" dirty="0" err="1"/>
              <a:t>pokrete</a:t>
            </a:r>
            <a:r>
              <a:rPr lang="en-GB" dirty="0"/>
              <a:t> </a:t>
            </a:r>
            <a:r>
              <a:rPr lang="en-GB" dirty="0" err="1"/>
              <a:t>zadnje</a:t>
            </a:r>
            <a:r>
              <a:rPr lang="en-GB" dirty="0"/>
              <a:t> </a:t>
            </a:r>
            <a:r>
              <a:rPr lang="en-GB" dirty="0" err="1"/>
              <a:t>lože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kukova</a:t>
            </a:r>
            <a:r>
              <a:rPr lang="en-GB" dirty="0"/>
              <a:t>. </a:t>
            </a:r>
            <a:r>
              <a:rPr lang="en-GB" dirty="0" err="1"/>
              <a:t>Poboljšati</a:t>
            </a:r>
            <a:r>
              <a:rPr lang="en-GB" dirty="0"/>
              <a:t> </a:t>
            </a:r>
            <a:r>
              <a:rPr lang="en-GB" dirty="0" err="1"/>
              <a:t>mišićnu</a:t>
            </a:r>
            <a:r>
              <a:rPr lang="en-GB" dirty="0"/>
              <a:t> </a:t>
            </a:r>
            <a:r>
              <a:rPr lang="en-GB" dirty="0" err="1"/>
              <a:t>napetost</a:t>
            </a:r>
            <a:r>
              <a:rPr lang="en-GB" dirty="0"/>
              <a:t> u </a:t>
            </a:r>
            <a:r>
              <a:rPr lang="en-GB" dirty="0" err="1"/>
              <a:t>skočnim</a:t>
            </a:r>
            <a:r>
              <a:rPr lang="en-GB" dirty="0"/>
              <a:t> </a:t>
            </a:r>
            <a:r>
              <a:rPr lang="en-GB" dirty="0" err="1"/>
              <a:t>zglobovima</a:t>
            </a:r>
            <a:r>
              <a:rPr lang="en-GB" dirty="0"/>
              <a:t>.</a:t>
            </a:r>
            <a:endParaRPr lang="hr-HR" dirty="0"/>
          </a:p>
          <a:p>
            <a:endParaRPr lang="hr-H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677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FUNDEMENTALS ( 10-12 ) 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2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treninga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brzinskog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karaktera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u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razmaku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od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48-72h,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jedan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tehnički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drugi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blago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razvojni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u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smjeru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jačanja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tetivnog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aparata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š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ićnih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skupina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koji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sudjeluju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u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sprintu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sve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kroz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igru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poligone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u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blagom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natjecateljskom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obliku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Trening</a:t>
            </a:r>
            <a:r>
              <a:rPr kumimoji="0" lang="en-GB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 ( 1h </a:t>
            </a:r>
            <a:r>
              <a:rPr kumimoji="0" lang="en-GB" sz="1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en-GB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10min, </a:t>
            </a:r>
            <a:r>
              <a:rPr kumimoji="0" lang="en-GB" sz="1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populacija</a:t>
            </a:r>
            <a:r>
              <a:rPr kumimoji="0" lang="en-GB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grupe</a:t>
            </a:r>
            <a:r>
              <a:rPr kumimoji="0" lang="en-GB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20, </a:t>
            </a:r>
            <a:r>
              <a:rPr kumimoji="0" lang="en-GB" sz="1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učenje</a:t>
            </a:r>
            <a:r>
              <a:rPr kumimoji="0" lang="en-GB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)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Zagrijavanje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( 800m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laganog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jogginga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razgibavanje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od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glave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do </a:t>
            </a:r>
            <a:r>
              <a:rPr kumimoji="0" lang="en-GB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pete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)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 metara dinamičkih istezanja ( Prednja izmahivanja, bočna, potezanje quad. )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 metara atletske metodike ( sve vježbice ) 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 prepona na razmaku od 120cm, visina prepone 45cm ( prednji pelasci svaka noga, bočni prelasci, prelasci uz stranu) PAZITI NA TEHNIKU, STABILNOST TRUPA, Vježbe se izvode polagano tako da tokom izvođenja imaju čim veću kontrolu.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rad na brzini : opis vježbe - kapice postavljene na 10m i 20m, između prvih kapica se radi bočno trčanje bez križanja nogu, tamo ( u jednu stranu ) i natrag ( u drugu ), onda se sprinta prema naprijed do prvog, pa trčanje "unatrag" do početka i nakraju sprint do kraja. Sve se to radi povezano i u paru u obliku natjecanja.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 ovom trenutku do kraja treninga bi trebalo biti jo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š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10minuta u kojima dajemo igru ili neku vrsu akrobacije na velikim strunjačama za skok u vis gdje se stane u redove i izvode razne vrste koluta, salta i premeta za koordinaciju.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Trening 2 ( 1h, populacija grupe 20, razvoj sposobnosti )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Zagrijavanje počinje sa igrom "lovice" u limitiranom prostoru, sa određenim pravilima ( na zvučni signal svi moraju leći na trbuh, te na drugi znak opet se dignuti ) trajanje 15-20min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 metara atletske metodike ( niski skip, "A" skipovi, izbacivanje, savijanje noge ispod sebe )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 metara lagane pliometrije prvog stupnja po travi [lagani skokici iz stopala ( sunožno, jedna noga, druga noga), step poskoci, indijanci, svaki drugi, skokovi s noge na nogu]. Kod ove vrste treninga pazimo na prvilno izvođenje skokova i dajemo doznanja da kontakt s podlogom mora biti snažan i čim kraće moguć ( podloga gori ili užareni pod )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Postavimo kapice tako da svaka bude dalja od pro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š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 za 30cm, na taj načim vježbamo startnu progresiju, dok subjekt nemora previ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š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 razmi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š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ljati o dužini koraka, već samo poku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š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ava brzo odraditi vježbu. Kapice su postavljene u progresivnom razmaku( 30cm ) </a:t>
            </a:r>
            <a:r>
              <a:rPr kumimoji="0" lang="sr-Latn-CS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sr-Latn-CS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od 60cm sve do dužine od 180cm te nakon maksimalne dužine jo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š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su  4-5 kapica na istoj dužini. Vježbu radimo 10 ponavljanja u parovima.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Nakon 10 ponavljanja kapice se maknu, te se radi jo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š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5 ponavljanja bez, uz lagane korekcije tehnike na sintetički načim preno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š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enja znanja.</a:t>
            </a:r>
            <a:endParaRPr kumimoji="0" lang="hr-H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 ovom trenutku do kraja treninga bi trebalo biti jo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š</a:t>
            </a:r>
            <a:r>
              <a:rPr kumimoji="0" lang="sr-Latn-C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10minuta u kojima dajemo igru ili neku vrsu akrobacije na velikim strunjačama za skok u vis gdje se stane u redove i izvode razne vrste koluta, salta i premeta za koordinaciju.</a:t>
            </a:r>
            <a:endParaRPr kumimoji="0" lang="sr-Latn-C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Learn to Train ( 13-14 )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2.5 treninga brzine tjedno, jedan tehnički, a drugi u smjeru razvoja sposobnosti. Za razliku od Fundementals faze, ovdje u treninge brzine ubacujemo blagi oblik brzinske jakosti u smislu učenja izvođenja i blagog razvoja sposobnosti ( Uzbrdice, rad sa gumama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Trening 1 ( 1.5h, populacija grupe 10 ) 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Zagrijavanje ( 1200metara jogginga, razgibavanje od glave do pete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Atletska metodika ( sve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Prelaci preko prepona ( 10 prepona, 60cm..svaka noga, bočni, ispod, kroz stranu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Progresivni start ( 60cm - 180cm + 4x180cm ) , Gurajući start ( 5 kapica na 150cm ), Letećih 20m sa kapicama Frekvencija ( 150cm ) , letećih 20m sa kapicama dužina ( 210cm ) , Prvo se rade startne vježbe jedna za drugom x3, pa nakon njih se rade leteće jedna za drugom x2 ( pauza 2min, serijska 4 min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2x50m progresivno ubrzanje ( hodanje natrag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Rastrcavanje i istezanje ( 15min 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Trening 2 ( 1.5h, populacija grupe 10 )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Zagrijavanje ( kombinacija vježbica snage i atletske metodike ) 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Pliometrija prvog stupnja 20m skokovi iz stopala sunožno, po jednog, po drugoj, indijanci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prepona, 45cm, sprint 10 metara naprijed, 5 metara desno, 10 naprijed, 5 lijevo, 10m unatrag. Vježbe se rade sa naglaskom na niže teži</a:t>
            </a: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š</a:t>
            </a: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 i brzinu kontakta s podlogom. x5 serija. ( pauza 2min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4x50m 90% Paziti na tehniku. pauze ( 3-4min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lagana akrobatika na strunjačama ( kroz igru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statičko istezanje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Trening 3 ( 1h, uz vježbe Jakosti, populacija 10 ) svaki drugi tjedan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Zagrijavanje i vježbe Jakosti 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Uzbrdice 10m,20m,30m,20m,10m x2 ( pauza 2 min, serijska 4min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Rastrčavanje i istezanje ( 20min )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Train to train ( 15-16 ) Sport : Atletika ( sprint 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treninga brzine tjedno, dva u smislu razvoja maksimalne brzine i explozivnosti, a drugi u smislu razvoja brzinske jakosti. 48 sati pauze između treninga brzine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Trening 1 ( 2h, populacija 6-8 ) 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zagrijavanje ( 1200m , razgibavanje od glave do pete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Dinamičko istezanje ( izmahivanja : prednja, stražnja, bočna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Atletska metodika ( sve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Pliometrija u smislu zagrijavanja ( metodika skokova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Pliometrija 6 prepona 75cm-90cm x5 ponavljanja ( pauza 1.5min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9x50m ( dužina koraka : normalno, skra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ćeno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normalno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produženo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normalno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,.. )</a:t>
            </a: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koristi se za svjesnost pokreta, a radi se na 90%maksimalne brzine. PAZITI NA TEHNIKU TRČANJA ! ( pauza 3-4 min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Rastrčavanje i istezanje ( 20 min 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Trening 2 ( 1.5h, populacija 6-8 ) 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Zagrijavanje ( kombinacija vježbica jakosti, atletske metodike i dinamičkih istezanja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Vježbanje starta, starnog ubrzanja i tranzicije 20mx2, 30mx2, 40mx2. Paziti na tehniku ! Pauza 2-3min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Leteće dionice 4x20m ( Kombinacija dužine koraka unutar 20m : normalno, skraćeno,produženo, normalno ) , 30m zaleta, pauza 3-4min 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Rastrčavanje, vježbe stabilnosti trupa i istezanje( 25 min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Trening 3 ( 1.5h, populacija 6-8 )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Zagrijavanje ( 800m, razgbavanje od glave do pete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Atletska metodika ( sve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Dinamičko istezanje ( izmahivanja : naprijed, natarg, bočno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Uzbrdica 80m, 100m, 120m, 100m, 80m, 100m, 80m ( pauza 5 min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Rastrčavanje i istezanje ( 20min )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Train to compete ( 17 - 18 ) Sport : Atletika ( sprint 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treninga brzine tjedno, jedan maksimalne brzine i eksplozivnosti, a drugi brzinske jaskoti i treći za razvoj brzinske izdržljivosti. 48 sati pauze između treninga brzine.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Trening 1 ( 1.5h, populacija 4-6 ) maksimalna brzina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Zagrijavanje ( kombinacija vježbica jakosti, atletske metodike i dinamičkih istezanja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Vježbanje starta, starnog ubrzanja i tranzicije 20mx2, 30mx2, 40mx2. Paziti na tehniku ! Pauza 2-3min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Leteće dionice 4x20m ( Kombinacija dužine koraka unutar 20m : normalno, skraćeno,produženo, normalno ) , 30m zaleta, pauza 3-4min 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Rastrčavanje, vježbe stabilnosti trupa i istezanje( 25 min 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Trening 2 ( 1.5h, populacija 4-6 ) Brzinska izdržljivost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Zagrijavanje ( 800m, razgbavanje od glave do pete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Atletska metodika ( sve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Dinamičko istezanje ( izmahivanja : naprijed, natarg, bočno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Dionice 150m, 200m,250m x2 ( pauza 5min, serijska 8min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Rastrčavanje i istezanje ( 20min 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Trening 3 ( 2h, populacija 4-6 ) Brzinska jakost 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zagrijavanje ( 1200m , razgibavanje od glave do pete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Dinamičko istezanje ( izmahivanja : prednja, stražnja, bočna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Atletska metodika ( sve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Pliometrija u smislu zagrijavanja ( metodika skokova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Pliometrija 6 prepona 75cm-90cm x5 ponavljanja ( pauza 1.5min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Saonice ( 5% tjelesne mase trkača ) 10mx2, 20mx2, 30mx2 ( pauza 3min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Saonice Leteće ( 1-2% mase trkača ) 20m + 30m zaleta x2 ( pauza 5 min )</a:t>
            </a:r>
            <a:endParaRPr kumimoji="0" lang="hr-H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Rastrčavanje 10min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ZAKLJUČAK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Iz svega možemo zaključiti da je tehnika prvi kamen koji trebamo postaviti za razvoj brzine, nakon njega</a:t>
            </a:r>
            <a:r>
              <a:rPr lang="en-GB" dirty="0"/>
              <a:t> se </a:t>
            </a:r>
            <a:r>
              <a:rPr lang="en-GB" dirty="0" err="1"/>
              <a:t>možemo</a:t>
            </a:r>
            <a:r>
              <a:rPr lang="en-GB" dirty="0"/>
              <a:t> </a:t>
            </a:r>
            <a:r>
              <a:rPr lang="en-GB" dirty="0" err="1"/>
              <a:t>fokusirati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tetive</a:t>
            </a:r>
            <a:r>
              <a:rPr lang="en-GB" dirty="0"/>
              <a:t> ( </a:t>
            </a:r>
            <a:r>
              <a:rPr lang="en-GB" dirty="0" err="1"/>
              <a:t>njihovu</a:t>
            </a:r>
            <a:r>
              <a:rPr lang="en-GB" dirty="0"/>
              <a:t> </a:t>
            </a:r>
            <a:r>
              <a:rPr lang="en-GB" dirty="0" err="1"/>
              <a:t>čvrstoću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sposobnost</a:t>
            </a:r>
            <a:r>
              <a:rPr lang="en-GB" dirty="0"/>
              <a:t> </a:t>
            </a:r>
            <a:r>
              <a:rPr lang="en-GB" dirty="0" err="1"/>
              <a:t>brzog</a:t>
            </a:r>
            <a:r>
              <a:rPr lang="en-GB" dirty="0"/>
              <a:t> </a:t>
            </a:r>
            <a:r>
              <a:rPr lang="en-GB" dirty="0" err="1"/>
              <a:t>oslobađanja</a:t>
            </a:r>
            <a:r>
              <a:rPr lang="en-GB" dirty="0"/>
              <a:t> </a:t>
            </a:r>
            <a:r>
              <a:rPr lang="en-GB" dirty="0" err="1"/>
              <a:t>sile</a:t>
            </a:r>
            <a:r>
              <a:rPr lang="en-GB" dirty="0"/>
              <a:t> ), </a:t>
            </a:r>
            <a:r>
              <a:rPr lang="en-GB" dirty="0" err="1"/>
              <a:t>hipertrofiju</a:t>
            </a:r>
            <a:r>
              <a:rPr lang="en-GB" dirty="0"/>
              <a:t> II </a:t>
            </a:r>
            <a:r>
              <a:rPr lang="en-GB" dirty="0" err="1"/>
              <a:t>tipa</a:t>
            </a:r>
            <a:r>
              <a:rPr lang="en-GB" dirty="0"/>
              <a:t> </a:t>
            </a:r>
            <a:r>
              <a:rPr lang="en-GB" dirty="0" err="1"/>
              <a:t>mišićnih</a:t>
            </a:r>
            <a:r>
              <a:rPr lang="en-GB" dirty="0"/>
              <a:t> </a:t>
            </a:r>
            <a:r>
              <a:rPr lang="en-GB" dirty="0" err="1"/>
              <a:t>vlakana</a:t>
            </a:r>
            <a:r>
              <a:rPr lang="en-GB" dirty="0"/>
              <a:t> ( </a:t>
            </a:r>
            <a:r>
              <a:rPr lang="en-GB" dirty="0" err="1"/>
              <a:t>brzih</a:t>
            </a:r>
            <a:r>
              <a:rPr lang="en-GB" dirty="0"/>
              <a:t> </a:t>
            </a:r>
            <a:r>
              <a:rPr lang="en-GB" dirty="0" err="1"/>
              <a:t>mišinih</a:t>
            </a:r>
            <a:r>
              <a:rPr lang="en-GB" dirty="0"/>
              <a:t> </a:t>
            </a:r>
            <a:r>
              <a:rPr lang="en-GB" dirty="0" err="1"/>
              <a:t>vlakana</a:t>
            </a:r>
            <a:r>
              <a:rPr lang="en-GB" dirty="0"/>
              <a:t> )</a:t>
            </a:r>
            <a:r>
              <a:rPr lang="hr-HR" dirty="0"/>
              <a:t> i stabilnost trupa. Nakon toga sve se svodi na to koliko često možemo nadraživati CNS jer je on limitirajući faktor kod razvoja brzine.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50</TotalTime>
  <Words>1320</Words>
  <Application>Microsoft Office PowerPoint</Application>
  <PresentationFormat>On-screen Show (4:3)</PresentationFormat>
  <Paragraphs>113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Opulent</vt:lpstr>
      <vt:lpstr>RAZVOJ BRZINE, AGILNOSTI I EKSPLOZIVNOSTI DIJECE I MLADIH KROZ ATLETSKU METODOLOGIJU TRČANJA   Pero Kuterovac</vt:lpstr>
      <vt:lpstr>Osnovne tehničke brzinske vježbe ( ATLETSKA METODIKA )  </vt:lpstr>
      <vt:lpstr>Skipovi ( Niski ) </vt:lpstr>
      <vt:lpstr>Izbacivanje ( trčanje s opruženim nogama )</vt:lpstr>
      <vt:lpstr>Savijanje noge ispod sebe </vt:lpstr>
      <vt:lpstr>"A" visoko marširanje</vt:lpstr>
      <vt:lpstr>"A" skipovi</vt:lpstr>
      <vt:lpstr>"B" marširanja</vt:lpstr>
      <vt:lpstr>"B" skipovi</vt:lpstr>
      <vt:lpstr>Slide 10</vt:lpstr>
      <vt:lpstr>Slide 11</vt:lpstr>
      <vt:lpstr>Slide 12</vt:lpstr>
      <vt:lpstr>Slide 13</vt:lpstr>
      <vt:lpstr>ZAKLJUČAK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RAZVOJ BRZINE, AGILNOSTI I EKSPLOZIVNOSTI DIJECE I MLADIH KROZ ATLETSKU METODOLOGIJU TRČANJA   Pero Kuterovac</dc:title>
  <dc:creator>user</dc:creator>
  <cp:lastModifiedBy>user</cp:lastModifiedBy>
  <cp:revision>9</cp:revision>
  <dcterms:created xsi:type="dcterms:W3CDTF">2019-09-23T14:09:11Z</dcterms:created>
  <dcterms:modified xsi:type="dcterms:W3CDTF">2019-09-23T14:59:52Z</dcterms:modified>
</cp:coreProperties>
</file>